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2CF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95"/>
    <p:restoredTop sz="81682"/>
  </p:normalViewPr>
  <p:slideViewPr>
    <p:cSldViewPr snapToGrid="0" snapToObjects="1">
      <p:cViewPr>
        <p:scale>
          <a:sx n="80" d="100"/>
          <a:sy n="80" d="100"/>
        </p:scale>
        <p:origin x="880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695B5-DF94-4849-9BBF-965C15B6B3C5}" type="datetimeFigureOut">
              <a:rPr lang="en-US" smtClean="0"/>
              <a:t>10/25/15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F67A5-99AC-5443-B671-88DFBFC7D6A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961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695B5-DF94-4849-9BBF-965C15B6B3C5}" type="datetimeFigureOut">
              <a:rPr lang="en-US" smtClean="0"/>
              <a:t>10/25/15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F67A5-99AC-5443-B671-88DFBFC7D6A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09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695B5-DF94-4849-9BBF-965C15B6B3C5}" type="datetimeFigureOut">
              <a:rPr lang="en-US" smtClean="0"/>
              <a:t>10/25/15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F67A5-99AC-5443-B671-88DFBFC7D6A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228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695B5-DF94-4849-9BBF-965C15B6B3C5}" type="datetimeFigureOut">
              <a:rPr lang="en-US" smtClean="0"/>
              <a:t>10/25/15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F67A5-99AC-5443-B671-88DFBFC7D6A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655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695B5-DF94-4849-9BBF-965C15B6B3C5}" type="datetimeFigureOut">
              <a:rPr lang="en-US" smtClean="0"/>
              <a:t>10/25/15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F67A5-99AC-5443-B671-88DFBFC7D6A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553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695B5-DF94-4849-9BBF-965C15B6B3C5}" type="datetimeFigureOut">
              <a:rPr lang="en-US" smtClean="0"/>
              <a:t>10/25/15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F67A5-99AC-5443-B671-88DFBFC7D6A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00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695B5-DF94-4849-9BBF-965C15B6B3C5}" type="datetimeFigureOut">
              <a:rPr lang="en-US" smtClean="0"/>
              <a:t>10/25/15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F67A5-99AC-5443-B671-88DFBFC7D6A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53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695B5-DF94-4849-9BBF-965C15B6B3C5}" type="datetimeFigureOut">
              <a:rPr lang="en-US" smtClean="0"/>
              <a:t>10/25/15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F67A5-99AC-5443-B671-88DFBFC7D6A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174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695B5-DF94-4849-9BBF-965C15B6B3C5}" type="datetimeFigureOut">
              <a:rPr lang="en-US" smtClean="0"/>
              <a:t>10/25/15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F67A5-99AC-5443-B671-88DFBFC7D6A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172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695B5-DF94-4849-9BBF-965C15B6B3C5}" type="datetimeFigureOut">
              <a:rPr lang="en-US" smtClean="0"/>
              <a:t>10/25/15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F67A5-99AC-5443-B671-88DFBFC7D6A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956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695B5-DF94-4849-9BBF-965C15B6B3C5}" type="datetimeFigureOut">
              <a:rPr lang="en-US" smtClean="0"/>
              <a:t>10/25/15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F67A5-99AC-5443-B671-88DFBFC7D6A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690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695B5-DF94-4849-9BBF-965C15B6B3C5}" type="datetimeFigureOut">
              <a:rPr lang="en-US" smtClean="0"/>
              <a:t>10/25/15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F67A5-99AC-5443-B671-88DFBFC7D6A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65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JPG"/><Relationship Id="rId1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jpg"/><Relationship Id="rId6" Type="http://schemas.openxmlformats.org/officeDocument/2006/relationships/image" Target="../media/image17.jpg"/><Relationship Id="rId7" Type="http://schemas.openxmlformats.org/officeDocument/2006/relationships/image" Target="../media/image18.jpg"/><Relationship Id="rId8" Type="http://schemas.openxmlformats.org/officeDocument/2006/relationships/image" Target="../media/image19.jpg"/><Relationship Id="rId9" Type="http://schemas.openxmlformats.org/officeDocument/2006/relationships/image" Target="../media/image20.jpg"/><Relationship Id="rId10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313747" y="1685898"/>
            <a:ext cx="1132508" cy="1446550"/>
            <a:chOff x="4313747" y="1685898"/>
            <a:chExt cx="1132508" cy="1446550"/>
          </a:xfrm>
        </p:grpSpPr>
        <p:sp>
          <p:nvSpPr>
            <p:cNvPr id="12" name="Rounded Rectangle 11"/>
            <p:cNvSpPr/>
            <p:nvPr/>
          </p:nvSpPr>
          <p:spPr>
            <a:xfrm>
              <a:off x="4313747" y="1867828"/>
              <a:ext cx="1132508" cy="1132508"/>
            </a:xfrm>
            <a:prstGeom prst="roundRect">
              <a:avLst>
                <a:gd name="adj" fmla="val 928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325266" y="1685898"/>
              <a:ext cx="48846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chemeClr val="bg1"/>
                  </a:solidFill>
                  <a:latin typeface="Onyx" charset="0"/>
                  <a:ea typeface="Onyx" charset="0"/>
                  <a:cs typeface="Onyx" charset="0"/>
                </a:rPr>
                <a:t>Y</a:t>
              </a:r>
              <a:endParaRPr lang="en-US" sz="8800" dirty="0">
                <a:solidFill>
                  <a:schemeClr val="bg1"/>
                </a:solidFill>
                <a:latin typeface="Onyx" charset="0"/>
                <a:ea typeface="Onyx" charset="0"/>
                <a:cs typeface="Onyx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563740" y="2263307"/>
              <a:ext cx="7640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chemeClr val="bg1"/>
                  </a:solidFill>
                  <a:latin typeface="Hiragino Sans W5" charset="-128"/>
                  <a:ea typeface="Hiragino Sans W5" charset="-128"/>
                  <a:cs typeface="Hiragino Sans W5" charset="-128"/>
                </a:rPr>
                <a:t>H</a:t>
              </a:r>
              <a:endParaRPr lang="en-US" sz="4000" b="1" dirty="0">
                <a:solidFill>
                  <a:schemeClr val="bg1"/>
                </a:solidFill>
                <a:latin typeface="Hiragino Sans W5" charset="-128"/>
                <a:ea typeface="Hiragino Sans W5" charset="-128"/>
                <a:cs typeface="Hiragino Sans W5" charset="-128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932160" y="1685898"/>
              <a:ext cx="51409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chemeClr val="bg1"/>
                  </a:solidFill>
                  <a:latin typeface="Onyx" charset="0"/>
                  <a:ea typeface="Onyx" charset="0"/>
                  <a:cs typeface="Onyx" charset="0"/>
                </a:rPr>
                <a:t>L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446255" y="3158674"/>
            <a:ext cx="1049024" cy="1446550"/>
            <a:chOff x="6070432" y="1533498"/>
            <a:chExt cx="1049024" cy="1446550"/>
          </a:xfrm>
        </p:grpSpPr>
        <p:sp>
          <p:nvSpPr>
            <p:cNvPr id="9" name="TextBox 8"/>
            <p:cNvSpPr txBox="1"/>
            <p:nvPr/>
          </p:nvSpPr>
          <p:spPr>
            <a:xfrm>
              <a:off x="6070432" y="1533498"/>
              <a:ext cx="48846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chemeClr val="tx2">
                      <a:lumMod val="75000"/>
                    </a:schemeClr>
                  </a:solidFill>
                  <a:latin typeface="Onyx" charset="0"/>
                  <a:ea typeface="Onyx" charset="0"/>
                  <a:cs typeface="Onyx" charset="0"/>
                </a:rPr>
                <a:t>Y</a:t>
              </a:r>
              <a:endParaRPr lang="en-US" sz="8800" dirty="0">
                <a:solidFill>
                  <a:schemeClr val="tx2">
                    <a:lumMod val="75000"/>
                  </a:schemeClr>
                </a:solidFill>
                <a:latin typeface="Onyx" charset="0"/>
                <a:ea typeface="Onyx" charset="0"/>
                <a:cs typeface="Onyx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08906" y="2110907"/>
              <a:ext cx="7640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chemeClr val="tx2">
                      <a:lumMod val="75000"/>
                    </a:schemeClr>
                  </a:solidFill>
                  <a:latin typeface="Hiragino Sans W5" charset="-128"/>
                  <a:ea typeface="Hiragino Sans W5" charset="-128"/>
                  <a:cs typeface="Hiragino Sans W5" charset="-128"/>
                </a:rPr>
                <a:t>H</a:t>
              </a:r>
              <a:endParaRPr lang="en-US" sz="4000" b="1" dirty="0">
                <a:solidFill>
                  <a:schemeClr val="tx2">
                    <a:lumMod val="75000"/>
                  </a:schemeClr>
                </a:solidFill>
                <a:latin typeface="Hiragino Sans W5" charset="-128"/>
                <a:ea typeface="Hiragino Sans W5" charset="-128"/>
                <a:cs typeface="Hiragino Sans W5" charset="-128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677326" y="1533498"/>
              <a:ext cx="44213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chemeClr val="tx2">
                      <a:lumMod val="75000"/>
                    </a:schemeClr>
                  </a:solidFill>
                  <a:latin typeface="Onyx" charset="0"/>
                  <a:ea typeface="Onyx" charset="0"/>
                  <a:cs typeface="Onyx" charset="0"/>
                </a:rPr>
                <a:t>L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375232" y="1927509"/>
            <a:ext cx="1086171" cy="1446550"/>
            <a:chOff x="6375232" y="1927509"/>
            <a:chExt cx="1086171" cy="1446550"/>
          </a:xfrm>
        </p:grpSpPr>
        <p:sp>
          <p:nvSpPr>
            <p:cNvPr id="14" name="TextBox 13"/>
            <p:cNvSpPr txBox="1"/>
            <p:nvPr/>
          </p:nvSpPr>
          <p:spPr>
            <a:xfrm>
              <a:off x="6375232" y="1927509"/>
              <a:ext cx="48846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C2CFE3"/>
                  </a:solidFill>
                  <a:latin typeface="Onyx" charset="0"/>
                  <a:ea typeface="Onyx" charset="0"/>
                  <a:cs typeface="Onyx" charset="0"/>
                </a:rPr>
                <a:t>Y</a:t>
              </a:r>
              <a:endParaRPr lang="en-US" sz="8800" dirty="0">
                <a:solidFill>
                  <a:srgbClr val="C2CFE3"/>
                </a:solidFill>
                <a:latin typeface="Onyx" charset="0"/>
                <a:ea typeface="Onyx" charset="0"/>
                <a:cs typeface="Onyx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13706" y="2504918"/>
              <a:ext cx="7640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C2CFE3"/>
                  </a:solidFill>
                  <a:latin typeface="Hiragino Sans W5" charset="-128"/>
                  <a:ea typeface="Hiragino Sans W5" charset="-128"/>
                  <a:cs typeface="Hiragino Sans W5" charset="-128"/>
                </a:rPr>
                <a:t>H</a:t>
              </a:r>
              <a:endParaRPr lang="en-US" sz="4000" b="1" dirty="0">
                <a:solidFill>
                  <a:srgbClr val="C2CFE3"/>
                </a:solidFill>
                <a:latin typeface="Hiragino Sans W5" charset="-128"/>
                <a:ea typeface="Hiragino Sans W5" charset="-128"/>
                <a:cs typeface="Hiragino Sans W5" charset="-128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82126" y="1927509"/>
              <a:ext cx="47927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C2CFE3"/>
                  </a:solidFill>
                  <a:latin typeface="Onyx" charset="0"/>
                  <a:ea typeface="Onyx" charset="0"/>
                  <a:cs typeface="Onyx" charset="0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038" b="-35721"/>
          <a:stretch/>
        </p:blipFill>
        <p:spPr>
          <a:xfrm>
            <a:off x="4953000" y="3240505"/>
            <a:ext cx="2286000" cy="23421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917" b="-34845"/>
          <a:stretch/>
        </p:blipFill>
        <p:spPr>
          <a:xfrm>
            <a:off x="4953000" y="529389"/>
            <a:ext cx="2286000" cy="2342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821" b="-36939"/>
          <a:stretch/>
        </p:blipFill>
        <p:spPr>
          <a:xfrm>
            <a:off x="7378700" y="1235242"/>
            <a:ext cx="2286000" cy="23421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916" b="-34843"/>
          <a:stretch/>
        </p:blipFill>
        <p:spPr>
          <a:xfrm>
            <a:off x="7531100" y="4411580"/>
            <a:ext cx="2286000" cy="23421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916" b="-34843"/>
          <a:stretch/>
        </p:blipFill>
        <p:spPr>
          <a:xfrm>
            <a:off x="1362243" y="3914273"/>
            <a:ext cx="2286000" cy="23421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067" b="-40692"/>
          <a:stretch/>
        </p:blipFill>
        <p:spPr>
          <a:xfrm>
            <a:off x="825501" y="96253"/>
            <a:ext cx="2286000" cy="234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89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1" t="21686" r="27970" b="33720"/>
          <a:stretch/>
        </p:blipFill>
        <p:spPr>
          <a:xfrm>
            <a:off x="5546360" y="2758190"/>
            <a:ext cx="1049311" cy="10493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2" t="21970" r="27779" b="33437"/>
          <a:stretch/>
        </p:blipFill>
        <p:spPr>
          <a:xfrm>
            <a:off x="2458387" y="2098623"/>
            <a:ext cx="1049311" cy="10493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36" t="19734" r="26015" b="31805"/>
          <a:stretch/>
        </p:blipFill>
        <p:spPr>
          <a:xfrm>
            <a:off x="3442446" y="4136315"/>
            <a:ext cx="1129553" cy="1140312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406640" y="1310640"/>
            <a:ext cx="3413760" cy="1047600"/>
            <a:chOff x="7406640" y="1310640"/>
            <a:chExt cx="3413760" cy="10476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86" t="21512" r="27558" b="33798"/>
            <a:stretch/>
          </p:blipFill>
          <p:spPr>
            <a:xfrm>
              <a:off x="7406640" y="1310640"/>
              <a:ext cx="1047600" cy="10476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423760" y="1358428"/>
              <a:ext cx="23966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i="1" spc="-150" dirty="0" smtClean="0">
                  <a:solidFill>
                    <a:srgbClr val="FFFFFF"/>
                  </a:solidFill>
                  <a:latin typeface="Marlett" charset="2"/>
                  <a:ea typeface="Marlett" charset="2"/>
                  <a:cs typeface="Marlett" charset="2"/>
                </a:rPr>
                <a:t>YoungHun Lee</a:t>
              </a:r>
              <a:endParaRPr lang="en-US" sz="3200" b="1" i="1" spc="-150" dirty="0">
                <a:solidFill>
                  <a:srgbClr val="FFFFFF"/>
                </a:solidFill>
                <a:latin typeface="Marlett" charset="2"/>
                <a:ea typeface="Marlett" charset="2"/>
                <a:cs typeface="Marlett" charset="2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423760" y="1754668"/>
              <a:ext cx="23966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spc="-150" dirty="0" smtClean="0">
                  <a:solidFill>
                    <a:schemeClr val="tx1">
                      <a:lumMod val="85000"/>
                    </a:schemeClr>
                  </a:solidFill>
                  <a:latin typeface="Marlett" charset="2"/>
                  <a:ea typeface="Marlett" charset="2"/>
                  <a:cs typeface="Marlett" charset="2"/>
                </a:rPr>
                <a:t>Full Stack Developer</a:t>
              </a:r>
              <a:endParaRPr lang="en-US" sz="2400" b="1" i="1" spc="-150" dirty="0">
                <a:solidFill>
                  <a:schemeClr val="tx1">
                    <a:lumMod val="85000"/>
                  </a:schemeClr>
                </a:solidFill>
                <a:latin typeface="Marlett" charset="2"/>
                <a:ea typeface="Marlett" charset="2"/>
                <a:cs typeface="Marlett" charset="2"/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840" y="6723380"/>
            <a:ext cx="3505200" cy="10789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882900"/>
            <a:ext cx="3505200" cy="10789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880" y="957276"/>
            <a:ext cx="3505200" cy="107899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820" y="4263644"/>
            <a:ext cx="3517392" cy="107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470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276600" y="1524000"/>
            <a:ext cx="2987040" cy="2987040"/>
            <a:chOff x="3276600" y="1524000"/>
            <a:chExt cx="2987040" cy="2987040"/>
          </a:xfrm>
        </p:grpSpPr>
        <p:sp>
          <p:nvSpPr>
            <p:cNvPr id="5" name="Oval 4"/>
            <p:cNvSpPr/>
            <p:nvPr/>
          </p:nvSpPr>
          <p:spPr>
            <a:xfrm>
              <a:off x="3276600" y="1524000"/>
              <a:ext cx="2987040" cy="2987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45" t="25545" r="18069" b="18069"/>
            <a:stretch/>
          </p:blipFill>
          <p:spPr>
            <a:xfrm>
              <a:off x="3398520" y="1638300"/>
              <a:ext cx="2758440" cy="2758440"/>
            </a:xfrm>
            <a:prstGeom prst="ellipse">
              <a:avLst/>
            </a:prstGeom>
          </p:spPr>
        </p:pic>
        <p:sp>
          <p:nvSpPr>
            <p:cNvPr id="6" name="Oval 5"/>
            <p:cNvSpPr/>
            <p:nvPr/>
          </p:nvSpPr>
          <p:spPr>
            <a:xfrm>
              <a:off x="3398520" y="1638300"/>
              <a:ext cx="2758440" cy="2758440"/>
            </a:xfrm>
            <a:prstGeom prst="ellipse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85228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361" y="1036320"/>
            <a:ext cx="2323453" cy="24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0" y="1198880"/>
            <a:ext cx="2321560" cy="23215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720" y="3916680"/>
            <a:ext cx="2286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387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4813300" y="-381000"/>
            <a:ext cx="18186400" cy="11391900"/>
            <a:chOff x="-12012083" y="-381000"/>
            <a:chExt cx="24248533" cy="113919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235450" y="3009900"/>
              <a:ext cx="6858000" cy="91440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-12012083" y="-381000"/>
              <a:ext cx="9144000" cy="6858000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6947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759" y="0"/>
            <a:ext cx="6853241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10000" y="0"/>
            <a:ext cx="6853241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325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623786" y="-992012"/>
            <a:ext cx="9568214" cy="8703452"/>
            <a:chOff x="2623786" y="-992012"/>
            <a:chExt cx="9568214" cy="870345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6160" y="-992012"/>
              <a:ext cx="2880360" cy="2880360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6496" y="3727836"/>
              <a:ext cx="2860040" cy="2145030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3786" y="1833503"/>
              <a:ext cx="3146044" cy="1763095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5956" y="1806796"/>
              <a:ext cx="3146044" cy="1936032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5956" y="5789782"/>
              <a:ext cx="3146044" cy="1769650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4020" y="5771513"/>
              <a:ext cx="3146044" cy="1769650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6541" y="-304034"/>
              <a:ext cx="4015459" cy="2056469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135"/>
            <a:stretch/>
          </p:blipFill>
          <p:spPr>
            <a:xfrm>
              <a:off x="6446520" y="-304034"/>
              <a:ext cx="1716029" cy="2266315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4020" y="3611245"/>
              <a:ext cx="2860040" cy="2145030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9830" y="1806795"/>
              <a:ext cx="3489960" cy="3944321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6769" y="5789782"/>
              <a:ext cx="2882487" cy="1921658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</p:pic>
        <p:sp>
          <p:nvSpPr>
            <p:cNvPr id="17" name="Rectangle 16"/>
            <p:cNvSpPr/>
            <p:nvPr/>
          </p:nvSpPr>
          <p:spPr>
            <a:xfrm>
              <a:off x="3810000" y="0"/>
              <a:ext cx="6853241" cy="6858000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2888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8" t="11936" r="16368" b="10222"/>
          <a:stretch/>
        </p:blipFill>
        <p:spPr>
          <a:xfrm>
            <a:off x="3118394" y="-1"/>
            <a:ext cx="6858000" cy="686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806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325978" y="0"/>
            <a:ext cx="6858000" cy="6858000"/>
            <a:chOff x="5325978" y="0"/>
            <a:chExt cx="6858000" cy="6858000"/>
          </a:xfrm>
        </p:grpSpPr>
        <p:pic>
          <p:nvPicPr>
            <p:cNvPr id="4" name="Picture 3"/>
            <p:cNvPicPr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160"/>
            <a:stretch/>
          </p:blipFill>
          <p:spPr>
            <a:xfrm>
              <a:off x="5325978" y="0"/>
              <a:ext cx="6858000" cy="68580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325978" y="0"/>
              <a:ext cx="6853241" cy="6858000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0419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1135</TotalTime>
  <Words>14</Words>
  <Application>Microsoft Macintosh PowerPoint</Application>
  <PresentationFormat>Widescreen</PresentationFormat>
  <Paragraphs>11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Calibri</vt:lpstr>
      <vt:lpstr>Calibri Light</vt:lpstr>
      <vt:lpstr>Hiragino Sans W5</vt:lpstr>
      <vt:lpstr>Marlett</vt:lpstr>
      <vt:lpstr>Onyx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이영훈</dc:creator>
  <cp:lastModifiedBy>이영훈</cp:lastModifiedBy>
  <cp:revision>20</cp:revision>
  <dcterms:created xsi:type="dcterms:W3CDTF">2015-10-24T19:34:29Z</dcterms:created>
  <dcterms:modified xsi:type="dcterms:W3CDTF">2015-10-25T23:53:08Z</dcterms:modified>
</cp:coreProperties>
</file>